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3318" r:id="rId2"/>
    <p:sldId id="331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020334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69219205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7958610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1247263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44519595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132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9741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964546" y="2244007"/>
            <a:ext cx="8153400" cy="3031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lvl="0" algn="ctr" defTabSz="1218987" rtl="1" fontAlgn="base">
              <a:defRPr/>
            </a:pPr>
            <a:r>
              <a:rPr lang="ar-AE" altLang="en-US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(يُظهر معرفة بالحقوق والمسؤولية الفردية)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50627" y="1195386"/>
            <a:ext cx="6096000" cy="4385816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rtl="1"/>
            <a:r>
              <a:rPr lang="ar-AE" b="1" dirty="0"/>
              <a:t>اعطاء لكل طالب بطاقة تحتوي على احدى المشاعر ليقوم بتنفيذ المشهد المطلوب منه امام زملائه : </a:t>
            </a:r>
            <a:endParaRPr lang="ar-AE" b="1" dirty="0" smtClean="0"/>
          </a:p>
          <a:p>
            <a:pPr algn="r" rtl="1"/>
            <a:endParaRPr lang="ar-AE" b="1" dirty="0"/>
          </a:p>
          <a:p>
            <a:pPr algn="r" rtl="1">
              <a:lnSpc>
                <a:spcPct val="250000"/>
              </a:lnSpc>
            </a:pPr>
            <a:r>
              <a:rPr lang="ar-AE" b="1" dirty="0"/>
              <a:t>1- شخص حزين </a:t>
            </a:r>
          </a:p>
          <a:p>
            <a:pPr algn="r" rtl="1">
              <a:lnSpc>
                <a:spcPct val="250000"/>
              </a:lnSpc>
            </a:pPr>
            <a:r>
              <a:rPr lang="ar-AE" b="1" dirty="0"/>
              <a:t>2- شخص يبكي </a:t>
            </a:r>
          </a:p>
          <a:p>
            <a:pPr algn="r" rtl="1">
              <a:lnSpc>
                <a:spcPct val="250000"/>
              </a:lnSpc>
            </a:pPr>
            <a:r>
              <a:rPr lang="ar-AE" b="1" dirty="0"/>
              <a:t>3- شخص سعيد </a:t>
            </a:r>
          </a:p>
          <a:p>
            <a:pPr algn="r" rtl="1">
              <a:lnSpc>
                <a:spcPct val="250000"/>
              </a:lnSpc>
            </a:pPr>
            <a:r>
              <a:rPr lang="ar-AE" b="1" dirty="0"/>
              <a:t>4- شخص </a:t>
            </a:r>
            <a:r>
              <a:rPr lang="ar-AE" b="1" dirty="0" smtClean="0"/>
              <a:t>غاضب </a:t>
            </a:r>
          </a:p>
          <a:p>
            <a:pPr algn="r" rtl="1">
              <a:lnSpc>
                <a:spcPct val="250000"/>
              </a:lnSpc>
            </a:pPr>
            <a:r>
              <a:rPr lang="ar-AE" b="1" dirty="0" smtClean="0"/>
              <a:t>5- شخص متفاجئ</a:t>
            </a:r>
            <a:endParaRPr lang="en-US" b="1" dirty="0"/>
          </a:p>
        </p:txBody>
      </p:sp>
      <p:grpSp>
        <p:nvGrpSpPr>
          <p:cNvPr id="13" name="Group 12"/>
          <p:cNvGrpSpPr/>
          <p:nvPr/>
        </p:nvGrpSpPr>
        <p:grpSpPr>
          <a:xfrm>
            <a:off x="4341679" y="2406528"/>
            <a:ext cx="1095645" cy="1455068"/>
            <a:chOff x="2415098" y="1527264"/>
            <a:chExt cx="1095645" cy="1455068"/>
          </a:xfrm>
        </p:grpSpPr>
        <p:pic>
          <p:nvPicPr>
            <p:cNvPr id="8" name="Picture 2" descr="كما ربياني صغيرا: التعبير عن المشاعر..كيف تساعدي طفلك ليعبر عن مشاعره؟ نشاط  تعبيرات الوجه..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8911" t="50140" r="3197" b="13983"/>
            <a:stretch/>
          </p:blipFill>
          <p:spPr bwMode="auto">
            <a:xfrm>
              <a:off x="2477810" y="1527264"/>
              <a:ext cx="1032933" cy="11380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Rectangle 4"/>
            <p:cNvSpPr/>
            <p:nvPr/>
          </p:nvSpPr>
          <p:spPr>
            <a:xfrm>
              <a:off x="2415098" y="2613002"/>
              <a:ext cx="1095645" cy="36933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ctr" defTabSz="914400" rtl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ar-AE" b="1" dirty="0" smtClean="0">
                  <a:solidFill>
                    <a:srgbClr val="000000"/>
                  </a:solidFill>
                  <a:latin typeface="+mj-lt"/>
                  <a:ea typeface="+mj-ea"/>
                  <a:cs typeface="+mj-cs"/>
                  <a:sym typeface="Calibri"/>
                </a:rPr>
                <a:t>حزين</a:t>
              </a:r>
              <a:endParaRPr kumimoji="0" lang="en-US" sz="18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3925600" y="4630271"/>
            <a:ext cx="1248045" cy="1543327"/>
            <a:chOff x="332509" y="1527264"/>
            <a:chExt cx="1248045" cy="1543327"/>
          </a:xfrm>
        </p:grpSpPr>
        <p:pic>
          <p:nvPicPr>
            <p:cNvPr id="7" name="Picture 2" descr="كما ربياني صغيرا: التعبير عن المشاعر..كيف تساعدي طفلك ليعبر عن مشاعره؟ نشاط  تعبيرات الوجه..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6089" b="61637"/>
            <a:stretch/>
          </p:blipFill>
          <p:spPr bwMode="auto">
            <a:xfrm>
              <a:off x="332509" y="1527264"/>
              <a:ext cx="1157221" cy="10201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Rectangle 11"/>
            <p:cNvSpPr/>
            <p:nvPr/>
          </p:nvSpPr>
          <p:spPr>
            <a:xfrm>
              <a:off x="484909" y="2701261"/>
              <a:ext cx="1095645" cy="36933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ctr" defTabSz="914400" rtl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ar-AE" b="1" dirty="0" smtClean="0">
                  <a:solidFill>
                    <a:srgbClr val="000000"/>
                  </a:solidFill>
                  <a:latin typeface="+mj-lt"/>
                  <a:ea typeface="+mj-ea"/>
                  <a:cs typeface="+mj-cs"/>
                  <a:sym typeface="Calibri"/>
                </a:rPr>
                <a:t>سعيد</a:t>
              </a:r>
              <a:endParaRPr kumimoji="0" lang="en-US" sz="18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320500" y="2646138"/>
            <a:ext cx="1221971" cy="1469690"/>
            <a:chOff x="365760" y="3037556"/>
            <a:chExt cx="1221971" cy="1469690"/>
          </a:xfrm>
        </p:grpSpPr>
        <p:pic>
          <p:nvPicPr>
            <p:cNvPr id="9" name="Picture 2" descr="كما ربياني صغيرا: التعبير عن المشاعر..كيف تساعدي طفلك ليعبر عن مشاعره؟ نشاط  تعبيرات الوجه..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8816" r="25935" b="61013"/>
            <a:stretch/>
          </p:blipFill>
          <p:spPr bwMode="auto">
            <a:xfrm>
              <a:off x="365760" y="3037556"/>
              <a:ext cx="1221971" cy="10367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Rectangle 14"/>
            <p:cNvSpPr/>
            <p:nvPr/>
          </p:nvSpPr>
          <p:spPr>
            <a:xfrm>
              <a:off x="405389" y="4137916"/>
              <a:ext cx="1095645" cy="36933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ctr" defTabSz="914400" rtl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ar-AE" b="1" dirty="0" smtClean="0">
                  <a:solidFill>
                    <a:srgbClr val="000000"/>
                  </a:solidFill>
                  <a:latin typeface="+mj-lt"/>
                  <a:ea typeface="+mj-ea"/>
                  <a:cs typeface="+mj-cs"/>
                  <a:sym typeface="Calibri"/>
                </a:rPr>
                <a:t>غاضب</a:t>
              </a:r>
              <a:endParaRPr kumimoji="0" lang="en-US" sz="18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2057139" y="2512415"/>
            <a:ext cx="1414766" cy="1603413"/>
            <a:chOff x="2346683" y="3467635"/>
            <a:chExt cx="1414766" cy="1603413"/>
          </a:xfrm>
        </p:grpSpPr>
        <p:pic>
          <p:nvPicPr>
            <p:cNvPr id="1026" name="Picture 2" descr="كما ربياني صغيرا: التعبير عن المشاعر..كيف تساعدي طفلك ليعبر عن مشاعره؟ نشاط  تعبيرات الوجه..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5020" t="4325" r="51793" b="59853"/>
            <a:stretch/>
          </p:blipFill>
          <p:spPr bwMode="auto">
            <a:xfrm>
              <a:off x="2346683" y="3467635"/>
              <a:ext cx="1414766" cy="12008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7" name="Rectangle 16"/>
            <p:cNvSpPr/>
            <p:nvPr/>
          </p:nvSpPr>
          <p:spPr>
            <a:xfrm>
              <a:off x="2506243" y="4701718"/>
              <a:ext cx="1095645" cy="36933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ctr" defTabSz="914400" rtl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ar-AE" b="1" dirty="0" smtClean="0">
                  <a:solidFill>
                    <a:srgbClr val="000000"/>
                  </a:solidFill>
                  <a:latin typeface="+mj-lt"/>
                  <a:ea typeface="+mj-ea"/>
                  <a:cs typeface="+mj-cs"/>
                  <a:sym typeface="Calibri"/>
                </a:rPr>
                <a:t>متفاجئ</a:t>
              </a:r>
              <a:endParaRPr kumimoji="0" lang="en-US" sz="18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1434714" y="4666068"/>
            <a:ext cx="1358362" cy="1543327"/>
            <a:chOff x="4748397" y="3070591"/>
            <a:chExt cx="1244850" cy="1637262"/>
          </a:xfrm>
        </p:grpSpPr>
        <p:pic>
          <p:nvPicPr>
            <p:cNvPr id="1028" name="Picture 4" descr="تفنَّن | فن ومرح بالعربي: مكعّب المشاعر !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369" t="2187" r="59631" b="53666"/>
            <a:stretch/>
          </p:blipFill>
          <p:spPr bwMode="auto">
            <a:xfrm>
              <a:off x="4748397" y="3070591"/>
              <a:ext cx="1244850" cy="11675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0" name="Rectangle 19"/>
            <p:cNvSpPr/>
            <p:nvPr/>
          </p:nvSpPr>
          <p:spPr>
            <a:xfrm>
              <a:off x="4822999" y="4338523"/>
              <a:ext cx="1095645" cy="36933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ctr" defTabSz="914400" rtl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ar-AE" b="1" dirty="0" smtClean="0">
                  <a:solidFill>
                    <a:srgbClr val="000000"/>
                  </a:solidFill>
                  <a:latin typeface="+mj-lt"/>
                  <a:ea typeface="+mj-ea"/>
                  <a:cs typeface="+mj-cs"/>
                  <a:sym typeface="Calibri"/>
                </a:rPr>
                <a:t>يبكي</a:t>
              </a:r>
              <a:endParaRPr kumimoji="0" lang="en-US" sz="18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59454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46</Words>
  <Application>Microsoft Office PowerPoint</Application>
  <PresentationFormat>Widescreen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Mohsena Saleh Obaid Alawi</dc:creator>
  <cp:lastModifiedBy>عائشه الشامسي</cp:lastModifiedBy>
  <cp:revision>5</cp:revision>
  <dcterms:created xsi:type="dcterms:W3CDTF">2023-06-12T08:18:13Z</dcterms:created>
  <dcterms:modified xsi:type="dcterms:W3CDTF">2023-09-11T09:16:26Z</dcterms:modified>
</cp:coreProperties>
</file>