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50627" y="1195386"/>
            <a:ext cx="6096000" cy="43858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AE" b="1" dirty="0"/>
              <a:t>اعطاء لكل طالب بطاقة تحتوي على احدى المشاعر ليقوم بتنفيذ المشهد المطلوب منه امام زملائه : </a:t>
            </a:r>
            <a:endParaRPr lang="ar-AE" b="1" dirty="0" smtClean="0"/>
          </a:p>
          <a:p>
            <a:pPr algn="r" rtl="1"/>
            <a:endParaRPr lang="ar-AE" b="1" dirty="0"/>
          </a:p>
          <a:p>
            <a:pPr algn="r" rtl="1">
              <a:lnSpc>
                <a:spcPct val="250000"/>
              </a:lnSpc>
            </a:pPr>
            <a:r>
              <a:rPr lang="ar-AE" b="1" dirty="0"/>
              <a:t>1- شخص حزين </a:t>
            </a:r>
          </a:p>
          <a:p>
            <a:pPr algn="r" rtl="1">
              <a:lnSpc>
                <a:spcPct val="250000"/>
              </a:lnSpc>
            </a:pPr>
            <a:r>
              <a:rPr lang="ar-AE" b="1" dirty="0"/>
              <a:t>2- شخص يبكي </a:t>
            </a:r>
          </a:p>
          <a:p>
            <a:pPr algn="r" rtl="1">
              <a:lnSpc>
                <a:spcPct val="250000"/>
              </a:lnSpc>
            </a:pPr>
            <a:r>
              <a:rPr lang="ar-AE" b="1" dirty="0"/>
              <a:t>3- شخص سعيد </a:t>
            </a:r>
          </a:p>
          <a:p>
            <a:pPr algn="r" rtl="1">
              <a:lnSpc>
                <a:spcPct val="250000"/>
              </a:lnSpc>
            </a:pPr>
            <a:r>
              <a:rPr lang="ar-AE" b="1" dirty="0"/>
              <a:t>4- شخص </a:t>
            </a:r>
            <a:r>
              <a:rPr lang="ar-AE" b="1" dirty="0" smtClean="0"/>
              <a:t>غاضب </a:t>
            </a:r>
          </a:p>
          <a:p>
            <a:pPr algn="r" rtl="1">
              <a:lnSpc>
                <a:spcPct val="250000"/>
              </a:lnSpc>
            </a:pPr>
            <a:r>
              <a:rPr lang="ar-AE" b="1" dirty="0" smtClean="0"/>
              <a:t>5- شخص متفاجئ</a:t>
            </a:r>
            <a:endParaRPr lang="en-US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4341679" y="2406528"/>
            <a:ext cx="1095645" cy="1455068"/>
            <a:chOff x="2415098" y="1527264"/>
            <a:chExt cx="1095645" cy="1455068"/>
          </a:xfrm>
        </p:grpSpPr>
        <p:pic>
          <p:nvPicPr>
            <p:cNvPr id="8" name="Picture 2" descr="كما ربياني صغيرا: التعبير عن المشاعر..كيف تساعدي طفلك ليعبر عن مشاعره؟ نشاط  تعبيرات الوجه..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911" t="50140" r="3197" b="13983"/>
            <a:stretch/>
          </p:blipFill>
          <p:spPr bwMode="auto">
            <a:xfrm>
              <a:off x="2477810" y="1527264"/>
              <a:ext cx="1032933" cy="11380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2415098" y="2613002"/>
              <a:ext cx="1095645" cy="36933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ctr" defTabSz="914400" rtl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ar-AE" b="1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Calibri"/>
                </a:rPr>
                <a:t>حزين</a:t>
              </a:r>
              <a:endPara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925600" y="4630271"/>
            <a:ext cx="1248045" cy="1543327"/>
            <a:chOff x="332509" y="1527264"/>
            <a:chExt cx="1248045" cy="1543327"/>
          </a:xfrm>
        </p:grpSpPr>
        <p:pic>
          <p:nvPicPr>
            <p:cNvPr id="7" name="Picture 2" descr="كما ربياني صغيرا: التعبير عن المشاعر..كيف تساعدي طفلك ليعبر عن مشاعره؟ نشاط  تعبيرات الوجه..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089" b="61637"/>
            <a:stretch/>
          </p:blipFill>
          <p:spPr bwMode="auto">
            <a:xfrm>
              <a:off x="332509" y="1527264"/>
              <a:ext cx="1157221" cy="1020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484909" y="2701261"/>
              <a:ext cx="1095645" cy="36933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ctr" defTabSz="914400" rtl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ar-AE" b="1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Calibri"/>
                </a:rPr>
                <a:t>سعيد</a:t>
              </a:r>
              <a:endPara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20500" y="2646138"/>
            <a:ext cx="1221971" cy="1469690"/>
            <a:chOff x="365760" y="3037556"/>
            <a:chExt cx="1221971" cy="1469690"/>
          </a:xfrm>
        </p:grpSpPr>
        <p:pic>
          <p:nvPicPr>
            <p:cNvPr id="9" name="Picture 2" descr="كما ربياني صغيرا: التعبير عن المشاعر..كيف تساعدي طفلك ليعبر عن مشاعره؟ نشاط  تعبيرات الوجه..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816" r="25935" b="61013"/>
            <a:stretch/>
          </p:blipFill>
          <p:spPr bwMode="auto">
            <a:xfrm>
              <a:off x="365760" y="3037556"/>
              <a:ext cx="1221971" cy="10367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ctangle 14"/>
            <p:cNvSpPr/>
            <p:nvPr/>
          </p:nvSpPr>
          <p:spPr>
            <a:xfrm>
              <a:off x="405389" y="4137916"/>
              <a:ext cx="1095645" cy="36933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ctr" defTabSz="914400" rtl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ar-AE" b="1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Calibri"/>
                </a:rPr>
                <a:t>غاضب</a:t>
              </a:r>
              <a:endPara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057139" y="2512415"/>
            <a:ext cx="1414766" cy="1603413"/>
            <a:chOff x="2346683" y="3467635"/>
            <a:chExt cx="1414766" cy="1603413"/>
          </a:xfrm>
        </p:grpSpPr>
        <p:pic>
          <p:nvPicPr>
            <p:cNvPr id="1026" name="Picture 2" descr="كما ربياني صغيرا: التعبير عن المشاعر..كيف تساعدي طفلك ليعبر عن مشاعره؟ نشاط  تعبيرات الوجه..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020" t="4325" r="51793" b="59853"/>
            <a:stretch/>
          </p:blipFill>
          <p:spPr bwMode="auto">
            <a:xfrm>
              <a:off x="2346683" y="3467635"/>
              <a:ext cx="1414766" cy="1200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2506243" y="4701718"/>
              <a:ext cx="1095645" cy="36933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ctr" defTabSz="914400" rtl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ar-AE" b="1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Calibri"/>
                </a:rPr>
                <a:t>متفاجئ</a:t>
              </a:r>
              <a:endPara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434714" y="4666068"/>
            <a:ext cx="1358362" cy="1543327"/>
            <a:chOff x="4748397" y="3070591"/>
            <a:chExt cx="1244850" cy="1637262"/>
          </a:xfrm>
        </p:grpSpPr>
        <p:pic>
          <p:nvPicPr>
            <p:cNvPr id="1028" name="Picture 4" descr="تفنَّن | فن ومرح بالعربي: مكعّب المشاعر !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69" t="2187" r="59631" b="53666"/>
            <a:stretch/>
          </p:blipFill>
          <p:spPr bwMode="auto">
            <a:xfrm>
              <a:off x="4748397" y="3070591"/>
              <a:ext cx="1244850" cy="1167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Rectangle 19"/>
            <p:cNvSpPr/>
            <p:nvPr/>
          </p:nvSpPr>
          <p:spPr>
            <a:xfrm>
              <a:off x="4822999" y="4338523"/>
              <a:ext cx="1095645" cy="36933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ctr" defTabSz="914400" rtl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ar-AE" b="1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Calibri"/>
                </a:rPr>
                <a:t>يبكي</a:t>
              </a:r>
              <a:endPara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945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46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5</cp:revision>
  <dcterms:created xsi:type="dcterms:W3CDTF">2023-06-12T08:18:13Z</dcterms:created>
  <dcterms:modified xsi:type="dcterms:W3CDTF">2023-09-11T09:16:26Z</dcterms:modified>
</cp:coreProperties>
</file>